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305" r:id="rId5"/>
    <p:sldId id="310" r:id="rId6"/>
    <p:sldId id="312" r:id="rId7"/>
    <p:sldId id="327" r:id="rId8"/>
    <p:sldId id="326" r:id="rId9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7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8.png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Shu Ming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Jiang</a:t>
            </a:r>
            <a:endParaRPr lang="en-US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735" y="1219200"/>
            <a:ext cx="11772265" cy="9759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MSE-Adapter: A Lightweight Plugin Endowing LLMs with the Capability to Perform Multimodal Sentiment Analysis and Emotion Recognition</a:t>
            </a:r>
            <a:endParaRPr lang="en-US" altLang="zh-CN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10000" y="5029200"/>
            <a:ext cx="562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code:https://github.com/AZYoung233/MSE-Adapter</a:t>
            </a:r>
            <a:endParaRPr lang="en-US" altLang="zh-CN"/>
          </a:p>
        </p:txBody>
      </p:sp>
      <p:sp>
        <p:nvSpPr>
          <p:cNvPr id="39" name="object 39"/>
          <p:cNvSpPr txBox="1"/>
          <p:nvPr/>
        </p:nvSpPr>
        <p:spPr>
          <a:xfrm>
            <a:off x="9564370" y="5547995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’25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400" y="2442210"/>
            <a:ext cx="10657205" cy="1677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57600" y="59690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</a:rPr>
              <a:t> </a:t>
            </a: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6240" y="1142365"/>
            <a:ext cx="11338560" cy="4204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/>
            <a:r>
              <a:rPr lang="en-US" altLang="zh-CN" sz="2000"/>
              <a:t>1) Once trained for MSA and ERC tasks, these pre-trained language models lose their original generalized capabilities. </a:t>
            </a:r>
            <a:endParaRPr lang="en-US" altLang="zh-CN" sz="2000"/>
          </a:p>
          <a:p>
            <a:pPr indent="457200" algn="just"/>
            <a:endParaRPr lang="en-US" altLang="zh-CN" sz="2000"/>
          </a:p>
          <a:p>
            <a:pPr indent="457200" algn="just"/>
            <a:endParaRPr lang="en-US" altLang="zh-CN" sz="2000"/>
          </a:p>
          <a:p>
            <a:pPr indent="457200" algn="just"/>
            <a:endParaRPr lang="en-US" altLang="zh-CN" sz="2000"/>
          </a:p>
          <a:p>
            <a:pPr indent="457200" algn="just"/>
            <a:r>
              <a:rPr lang="en-US" altLang="zh-CN" sz="2000"/>
              <a:t>2) They demand considerable computational resources.</a:t>
            </a:r>
            <a:endParaRPr lang="en-US" altLang="zh-CN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447800"/>
            <a:ext cx="8482330" cy="51682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650365"/>
            <a:ext cx="4419600" cy="4572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133600"/>
            <a:ext cx="4831080" cy="8915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2667000"/>
            <a:ext cx="4396740" cy="14554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9020" y="4122420"/>
            <a:ext cx="4030980" cy="10820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80" y="5105400"/>
            <a:ext cx="4343400" cy="5181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9960" y="5791200"/>
            <a:ext cx="4160520" cy="4724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1295400"/>
            <a:ext cx="3154680" cy="52381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2600"/>
            <a:ext cx="6511925" cy="34264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1371600"/>
            <a:ext cx="4208145" cy="5216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24000"/>
            <a:ext cx="5220970" cy="50869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990" y="1822450"/>
            <a:ext cx="6262370" cy="26047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DYyOWVlMmE3OWUzM2FkZTlkMDliYzU3NDg1NWYwNTEifQ=="/>
  <p:tag name="commondata" val="eyJoZGlkIjoiOTdmZWMwNzNmZmQyYjgzMTEwNDQ4MzZiNjkxZGQ0MG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1795</Words>
  <Application>WPS 演示</Application>
  <PresentationFormat>On-screen Show (4:3)</PresentationFormat>
  <Paragraphs>111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grapefruit</cp:lastModifiedBy>
  <cp:revision>63</cp:revision>
  <dcterms:created xsi:type="dcterms:W3CDTF">2023-09-17T03:47:00Z</dcterms:created>
  <dcterms:modified xsi:type="dcterms:W3CDTF">2025-05-22T05:45:22Z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2023-09-07T16:00:00Z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2023-09-28T16:00:00Z</vt:filetime>
  </property>
  <property fmtid="{D5CDD505-2E9C-101B-9397-08002B2CF9AE}" pid="5" name="ICV">
    <vt:lpwstr>E474529F174F49BBAC761FC670998B13_13</vt:lpwstr>
  </property>
  <property fmtid="{D5CDD505-2E9C-101B-9397-08002B2CF9AE}" pid="6" name="KSOProductBuildVer">
    <vt:lpwstr>2052-12.1.0.20784</vt:lpwstr>
  </property>
</Properties>
</file>